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6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836" y="1520951"/>
            <a:ext cx="5275266" cy="404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03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487" y="1283175"/>
            <a:ext cx="8313638" cy="514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05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613" y="1173325"/>
            <a:ext cx="9078892" cy="533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57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092" y="2104833"/>
            <a:ext cx="4378050" cy="330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72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672" y="813872"/>
            <a:ext cx="8571742" cy="556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7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273" y="677601"/>
            <a:ext cx="8857013" cy="552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878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844" y="881716"/>
            <a:ext cx="8666832" cy="544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781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326" y="755727"/>
            <a:ext cx="8585326" cy="567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785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245" y="1017930"/>
            <a:ext cx="8585326" cy="545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883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와이드스크린</PresentationFormat>
  <Paragraphs>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kdi@doowon.ac.kr</cp:lastModifiedBy>
  <cp:revision>4</cp:revision>
  <dcterms:created xsi:type="dcterms:W3CDTF">2015-03-07T03:28:15Z</dcterms:created>
  <dcterms:modified xsi:type="dcterms:W3CDTF">2015-03-07T05:24:07Z</dcterms:modified>
</cp:coreProperties>
</file>

<file path=docProps/thumbnail.jpeg>
</file>